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</p:sldMasterIdLst>
  <p:notesMasterIdLst>
    <p:notesMasterId r:id="rId2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4" r:id="rId14"/>
    <p:sldId id="265" r:id="rId15"/>
    <p:sldId id="266" r:id="rId16"/>
    <p:sldId id="267" r:id="rId17"/>
    <p:sldId id="268" r:id="rId18"/>
    <p:sldId id="278" r:id="rId19"/>
    <p:sldId id="269" r:id="rId20"/>
    <p:sldId id="270" r:id="rId21"/>
    <p:sldId id="277" r:id="rId22"/>
    <p:sldId id="271" r:id="rId23"/>
    <p:sldId id="272" r:id="rId24"/>
    <p:sldId id="275" r:id="rId25"/>
    <p:sldId id="27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ch" userId="50c9e55d-d8c7-4d96-814a-4d1cdbc22a87" providerId="ADAL" clId="{E48A8063-3CC0-460C-BBA1-9F6DC3FB2DB8}"/>
    <pc:docChg chg="undo custSel addSld delSld modSld sldOrd">
      <pc:chgData name="Bryan Burch" userId="50c9e55d-d8c7-4d96-814a-4d1cdbc22a87" providerId="ADAL" clId="{E48A8063-3CC0-460C-BBA1-9F6DC3FB2DB8}" dt="2022-02-08T23:06:18.726" v="761" actId="20577"/>
      <pc:docMkLst>
        <pc:docMk/>
      </pc:docMkLst>
      <pc:sldChg chg="modSp mod">
        <pc:chgData name="Bryan Burch" userId="50c9e55d-d8c7-4d96-814a-4d1cdbc22a87" providerId="ADAL" clId="{E48A8063-3CC0-460C-BBA1-9F6DC3FB2DB8}" dt="2022-02-08T23:06:08.066" v="751" actId="20577"/>
        <pc:sldMkLst>
          <pc:docMk/>
          <pc:sldMk cId="1728038209" sldId="256"/>
        </pc:sldMkLst>
        <pc:spChg chg="mod">
          <ac:chgData name="Bryan Burch" userId="50c9e55d-d8c7-4d96-814a-4d1cdbc22a87" providerId="ADAL" clId="{E48A8063-3CC0-460C-BBA1-9F6DC3FB2DB8}" dt="2022-02-08T22:59:44.646" v="739" actId="20577"/>
          <ac:spMkLst>
            <pc:docMk/>
            <pc:sldMk cId="1728038209" sldId="256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2-08T23:06:08.066" v="751" actId="20577"/>
          <ac:spMkLst>
            <pc:docMk/>
            <pc:sldMk cId="1728038209" sldId="256"/>
            <ac:spMk id="3" creationId="{00000000-0000-0000-0000-000000000000}"/>
          </ac:spMkLst>
        </pc:spChg>
      </pc:sldChg>
      <pc:sldChg chg="modSp mod">
        <pc:chgData name="Bryan Burch" userId="50c9e55d-d8c7-4d96-814a-4d1cdbc22a87" providerId="ADAL" clId="{E48A8063-3CC0-460C-BBA1-9F6DC3FB2DB8}" dt="2022-01-15T05:16:09.550" v="720" actId="2"/>
        <pc:sldMkLst>
          <pc:docMk/>
          <pc:sldMk cId="2747400816" sldId="257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2747400816" sldId="257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5:16:09.550" v="720" actId="2"/>
          <ac:spMkLst>
            <pc:docMk/>
            <pc:sldMk cId="2747400816" sldId="257"/>
            <ac:spMk id="3" creationId="{00000000-0000-0000-0000-000000000000}"/>
          </ac:spMkLst>
        </pc:spChg>
      </pc:sldChg>
      <pc:sldChg chg="modSp mod">
        <pc:chgData name="Bryan Burch" userId="50c9e55d-d8c7-4d96-814a-4d1cdbc22a87" providerId="ADAL" clId="{E48A8063-3CC0-460C-BBA1-9F6DC3FB2DB8}" dt="2022-01-15T04:13:53.694" v="92" actId="20577"/>
        <pc:sldMkLst>
          <pc:docMk/>
          <pc:sldMk cId="3999253697" sldId="258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3999253697" sldId="258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4:13:53.694" v="92" actId="20577"/>
          <ac:spMkLst>
            <pc:docMk/>
            <pc:sldMk cId="3999253697" sldId="258"/>
            <ac:spMk id="3" creationId="{00000000-0000-0000-0000-000000000000}"/>
          </ac:spMkLst>
        </pc:spChg>
      </pc:sldChg>
      <pc:sldChg chg="addSp delSp modSp mod setBg">
        <pc:chgData name="Bryan Burch" userId="50c9e55d-d8c7-4d96-814a-4d1cdbc22a87" providerId="ADAL" clId="{E48A8063-3CC0-460C-BBA1-9F6DC3FB2DB8}" dt="2022-01-15T05:16:11.029" v="722" actId="2"/>
        <pc:sldMkLst>
          <pc:docMk/>
          <pc:sldMk cId="1938078380" sldId="259"/>
        </pc:sldMkLst>
        <pc:spChg chg="mod">
          <ac:chgData name="Bryan Burch" userId="50c9e55d-d8c7-4d96-814a-4d1cdbc22a87" providerId="ADAL" clId="{E48A8063-3CC0-460C-BBA1-9F6DC3FB2DB8}" dt="2022-01-15T05:13:26.735" v="719" actId="26606"/>
          <ac:spMkLst>
            <pc:docMk/>
            <pc:sldMk cId="1938078380" sldId="259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5:16:11.029" v="722" actId="2"/>
          <ac:spMkLst>
            <pc:docMk/>
            <pc:sldMk cId="1938078380" sldId="259"/>
            <ac:spMk id="3" creationId="{00000000-0000-0000-0000-000000000000}"/>
          </ac:spMkLst>
        </pc:spChg>
        <pc:spChg chg="add del">
          <ac:chgData name="Bryan Burch" userId="50c9e55d-d8c7-4d96-814a-4d1cdbc22a87" providerId="ADAL" clId="{E48A8063-3CC0-460C-BBA1-9F6DC3FB2DB8}" dt="2022-01-15T05:13:26.735" v="719" actId="26606"/>
          <ac:spMkLst>
            <pc:docMk/>
            <pc:sldMk cId="1938078380" sldId="259"/>
            <ac:spMk id="8" creationId="{CD306B45-25EE-434D-ABA9-A27B79320CFF}"/>
          </ac:spMkLst>
        </pc:spChg>
        <pc:spChg chg="add del">
          <ac:chgData name="Bryan Burch" userId="50c9e55d-d8c7-4d96-814a-4d1cdbc22a87" providerId="ADAL" clId="{E48A8063-3CC0-460C-BBA1-9F6DC3FB2DB8}" dt="2022-01-15T05:13:26.735" v="719" actId="26606"/>
          <ac:spMkLst>
            <pc:docMk/>
            <pc:sldMk cId="1938078380" sldId="259"/>
            <ac:spMk id="10" creationId="{0A42F85E-4939-431E-8B4A-EC07C8E0AB65}"/>
          </ac:spMkLst>
        </pc:spChg>
        <pc:grpChg chg="add del">
          <ac:chgData name="Bryan Burch" userId="50c9e55d-d8c7-4d96-814a-4d1cdbc22a87" providerId="ADAL" clId="{E48A8063-3CC0-460C-BBA1-9F6DC3FB2DB8}" dt="2022-01-15T05:13:26.735" v="719" actId="26606"/>
          <ac:grpSpMkLst>
            <pc:docMk/>
            <pc:sldMk cId="1938078380" sldId="259"/>
            <ac:grpSpMk id="14" creationId="{5D2B17EF-74EB-4C33-B2E2-8E727B2E7D68}"/>
          </ac:grpSpMkLst>
        </pc:grpChg>
        <pc:cxnChg chg="add del">
          <ac:chgData name="Bryan Burch" userId="50c9e55d-d8c7-4d96-814a-4d1cdbc22a87" providerId="ADAL" clId="{E48A8063-3CC0-460C-BBA1-9F6DC3FB2DB8}" dt="2022-01-15T05:13:26.735" v="719" actId="26606"/>
          <ac:cxnSpMkLst>
            <pc:docMk/>
            <pc:sldMk cId="1938078380" sldId="259"/>
            <ac:cxnSpMk id="12" creationId="{27EBB3F9-D6F7-4F6A-8843-9FEBA15E4969}"/>
          </ac:cxnSpMkLst>
        </pc:cxnChg>
      </pc:sldChg>
      <pc:sldChg chg="modSp">
        <pc:chgData name="Bryan Burch" userId="50c9e55d-d8c7-4d96-814a-4d1cdbc22a87" providerId="ADAL" clId="{E48A8063-3CC0-460C-BBA1-9F6DC3FB2DB8}" dt="2022-01-15T02:56:09.972" v="14"/>
        <pc:sldMkLst>
          <pc:docMk/>
          <pc:sldMk cId="96721155" sldId="260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96721155" sldId="260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96721155" sldId="260"/>
            <ac:spMk id="3" creationId="{00000000-0000-0000-0000-000000000000}"/>
          </ac:spMkLst>
        </pc:spChg>
      </pc:sldChg>
      <pc:sldChg chg="modSp mod">
        <pc:chgData name="Bryan Burch" userId="50c9e55d-d8c7-4d96-814a-4d1cdbc22a87" providerId="ADAL" clId="{E48A8063-3CC0-460C-BBA1-9F6DC3FB2DB8}" dt="2022-01-15T02:56:10.088" v="15" actId="27636"/>
        <pc:sldMkLst>
          <pc:docMk/>
          <pc:sldMk cId="4074962847" sldId="261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4074962847" sldId="261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2:56:10.088" v="15" actId="27636"/>
          <ac:spMkLst>
            <pc:docMk/>
            <pc:sldMk cId="4074962847" sldId="261"/>
            <ac:spMk id="3" creationId="{00000000-0000-0000-0000-000000000000}"/>
          </ac:spMkLst>
        </pc:spChg>
      </pc:sldChg>
      <pc:sldChg chg="addSp modSp mod">
        <pc:chgData name="Bryan Burch" userId="50c9e55d-d8c7-4d96-814a-4d1cdbc22a87" providerId="ADAL" clId="{E48A8063-3CC0-460C-BBA1-9F6DC3FB2DB8}" dt="2022-01-15T04:17:05.600" v="156" actId="1076"/>
        <pc:sldMkLst>
          <pc:docMk/>
          <pc:sldMk cId="1336805727" sldId="262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1336805727" sldId="262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4:16:30.871" v="153" actId="1076"/>
          <ac:spMkLst>
            <pc:docMk/>
            <pc:sldMk cId="1336805727" sldId="262"/>
            <ac:spMk id="3" creationId="{00000000-0000-0000-0000-000000000000}"/>
          </ac:spMkLst>
        </pc:spChg>
        <pc:picChg chg="add mod">
          <ac:chgData name="Bryan Burch" userId="50c9e55d-d8c7-4d96-814a-4d1cdbc22a87" providerId="ADAL" clId="{E48A8063-3CC0-460C-BBA1-9F6DC3FB2DB8}" dt="2022-01-15T04:17:05.600" v="156" actId="1076"/>
          <ac:picMkLst>
            <pc:docMk/>
            <pc:sldMk cId="1336805727" sldId="262"/>
            <ac:picMk id="5" creationId="{5253801F-71E3-44DD-9C07-217AD361807B}"/>
          </ac:picMkLst>
        </pc:picChg>
      </pc:sldChg>
      <pc:sldChg chg="addSp modSp mod">
        <pc:chgData name="Bryan Burch" userId="50c9e55d-d8c7-4d96-814a-4d1cdbc22a87" providerId="ADAL" clId="{E48A8063-3CC0-460C-BBA1-9F6DC3FB2DB8}" dt="2022-01-15T04:17:57.520" v="161" actId="1076"/>
        <pc:sldMkLst>
          <pc:docMk/>
          <pc:sldMk cId="1448500264" sldId="263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1448500264" sldId="263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4:17:18.516" v="158" actId="1076"/>
          <ac:spMkLst>
            <pc:docMk/>
            <pc:sldMk cId="1448500264" sldId="263"/>
            <ac:spMk id="3" creationId="{00000000-0000-0000-0000-000000000000}"/>
          </ac:spMkLst>
        </pc:spChg>
        <pc:picChg chg="add mod">
          <ac:chgData name="Bryan Burch" userId="50c9e55d-d8c7-4d96-814a-4d1cdbc22a87" providerId="ADAL" clId="{E48A8063-3CC0-460C-BBA1-9F6DC3FB2DB8}" dt="2022-01-15T04:17:57.520" v="161" actId="1076"/>
          <ac:picMkLst>
            <pc:docMk/>
            <pc:sldMk cId="1448500264" sldId="263"/>
            <ac:picMk id="5" creationId="{D9B683F7-9B64-4505-A499-3DD26F13FDC6}"/>
          </ac:picMkLst>
        </pc:picChg>
      </pc:sldChg>
      <pc:sldChg chg="modSp mod">
        <pc:chgData name="Bryan Burch" userId="50c9e55d-d8c7-4d96-814a-4d1cdbc22a87" providerId="ADAL" clId="{E48A8063-3CC0-460C-BBA1-9F6DC3FB2DB8}" dt="2022-01-15T05:16:11.983" v="723" actId="2"/>
        <pc:sldMkLst>
          <pc:docMk/>
          <pc:sldMk cId="2944122162" sldId="264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2944122162" sldId="264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5:16:11.983" v="723" actId="2"/>
          <ac:spMkLst>
            <pc:docMk/>
            <pc:sldMk cId="2944122162" sldId="264"/>
            <ac:spMk id="3" creationId="{00000000-0000-0000-0000-000000000000}"/>
          </ac:spMkLst>
        </pc:spChg>
      </pc:sldChg>
      <pc:sldChg chg="addSp modSp mod">
        <pc:chgData name="Bryan Burch" userId="50c9e55d-d8c7-4d96-814a-4d1cdbc22a87" providerId="ADAL" clId="{E48A8063-3CC0-460C-BBA1-9F6DC3FB2DB8}" dt="2022-01-15T04:42:03.953" v="181" actId="14100"/>
        <pc:sldMkLst>
          <pc:docMk/>
          <pc:sldMk cId="1995246088" sldId="265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1995246088" sldId="265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4:42:03.953" v="181" actId="14100"/>
          <ac:spMkLst>
            <pc:docMk/>
            <pc:sldMk cId="1995246088" sldId="265"/>
            <ac:spMk id="3" creationId="{00000000-0000-0000-0000-000000000000}"/>
          </ac:spMkLst>
        </pc:spChg>
        <pc:picChg chg="add mod">
          <ac:chgData name="Bryan Burch" userId="50c9e55d-d8c7-4d96-814a-4d1cdbc22a87" providerId="ADAL" clId="{E48A8063-3CC0-460C-BBA1-9F6DC3FB2DB8}" dt="2022-01-15T04:41:54.407" v="180" actId="1076"/>
          <ac:picMkLst>
            <pc:docMk/>
            <pc:sldMk cId="1995246088" sldId="265"/>
            <ac:picMk id="5" creationId="{E9280CC9-2D5D-4602-8DE0-DFBAA4DA3803}"/>
          </ac:picMkLst>
        </pc:picChg>
      </pc:sldChg>
      <pc:sldChg chg="modSp mod">
        <pc:chgData name="Bryan Burch" userId="50c9e55d-d8c7-4d96-814a-4d1cdbc22a87" providerId="ADAL" clId="{E48A8063-3CC0-460C-BBA1-9F6DC3FB2DB8}" dt="2022-01-15T05:05:37.095" v="676" actId="20577"/>
        <pc:sldMkLst>
          <pc:docMk/>
          <pc:sldMk cId="405058615" sldId="266"/>
        </pc:sldMkLst>
        <pc:spChg chg="mod">
          <ac:chgData name="Bryan Burch" userId="50c9e55d-d8c7-4d96-814a-4d1cdbc22a87" providerId="ADAL" clId="{E48A8063-3CC0-460C-BBA1-9F6DC3FB2DB8}" dt="2022-01-15T05:05:37.095" v="676" actId="20577"/>
          <ac:spMkLst>
            <pc:docMk/>
            <pc:sldMk cId="405058615" sldId="266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4:42:36.170" v="252" actId="20577"/>
          <ac:spMkLst>
            <pc:docMk/>
            <pc:sldMk cId="405058615" sldId="266"/>
            <ac:spMk id="3" creationId="{00000000-0000-0000-0000-000000000000}"/>
          </ac:spMkLst>
        </pc:spChg>
      </pc:sldChg>
      <pc:sldChg chg="modSp">
        <pc:chgData name="Bryan Burch" userId="50c9e55d-d8c7-4d96-814a-4d1cdbc22a87" providerId="ADAL" clId="{E48A8063-3CC0-460C-BBA1-9F6DC3FB2DB8}" dt="2022-01-15T02:56:09.972" v="14"/>
        <pc:sldMkLst>
          <pc:docMk/>
          <pc:sldMk cId="2356692536" sldId="267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2356692536" sldId="267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2356692536" sldId="267"/>
            <ac:spMk id="3" creationId="{00000000-0000-0000-0000-000000000000}"/>
          </ac:spMkLst>
        </pc:spChg>
      </pc:sldChg>
      <pc:sldChg chg="addSp delSp modSp mod">
        <pc:chgData name="Bryan Burch" userId="50c9e55d-d8c7-4d96-814a-4d1cdbc22a87" providerId="ADAL" clId="{E48A8063-3CC0-460C-BBA1-9F6DC3FB2DB8}" dt="2022-01-15T04:58:29.725" v="649" actId="478"/>
        <pc:sldMkLst>
          <pc:docMk/>
          <pc:sldMk cId="1702076560" sldId="268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1702076560" sldId="268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4:45:37.515" v="262" actId="1076"/>
          <ac:spMkLst>
            <pc:docMk/>
            <pc:sldMk cId="1702076560" sldId="268"/>
            <ac:spMk id="3" creationId="{00000000-0000-0000-0000-000000000000}"/>
          </ac:spMkLst>
        </pc:spChg>
        <pc:picChg chg="add del mod">
          <ac:chgData name="Bryan Burch" userId="50c9e55d-d8c7-4d96-814a-4d1cdbc22a87" providerId="ADAL" clId="{E48A8063-3CC0-460C-BBA1-9F6DC3FB2DB8}" dt="2022-01-15T04:55:05.295" v="636" actId="478"/>
          <ac:picMkLst>
            <pc:docMk/>
            <pc:sldMk cId="1702076560" sldId="268"/>
            <ac:picMk id="5" creationId="{51997A63-ADBB-4919-934F-3F5D62AE821F}"/>
          </ac:picMkLst>
        </pc:picChg>
        <pc:picChg chg="add del mod">
          <ac:chgData name="Bryan Burch" userId="50c9e55d-d8c7-4d96-814a-4d1cdbc22a87" providerId="ADAL" clId="{E48A8063-3CC0-460C-BBA1-9F6DC3FB2DB8}" dt="2022-01-15T04:58:29.725" v="649" actId="478"/>
          <ac:picMkLst>
            <pc:docMk/>
            <pc:sldMk cId="1702076560" sldId="268"/>
            <ac:picMk id="7" creationId="{6A795D76-B9B5-478D-8294-D96097C5A8BA}"/>
          </ac:picMkLst>
        </pc:picChg>
      </pc:sldChg>
      <pc:sldChg chg="modSp mod">
        <pc:chgData name="Bryan Burch" userId="50c9e55d-d8c7-4d96-814a-4d1cdbc22a87" providerId="ADAL" clId="{E48A8063-3CC0-460C-BBA1-9F6DC3FB2DB8}" dt="2022-01-15T02:56:09.972" v="14"/>
        <pc:sldMkLst>
          <pc:docMk/>
          <pc:sldMk cId="173293758" sldId="269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173293758" sldId="269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173293758" sldId="269"/>
            <ac:spMk id="3" creationId="{00000000-0000-0000-0000-000000000000}"/>
          </ac:spMkLst>
        </pc:spChg>
      </pc:sldChg>
      <pc:sldChg chg="modSp mod">
        <pc:chgData name="Bryan Burch" userId="50c9e55d-d8c7-4d96-814a-4d1cdbc22a87" providerId="ADAL" clId="{E48A8063-3CC0-460C-BBA1-9F6DC3FB2DB8}" dt="2022-01-15T05:16:13.284" v="725" actId="2"/>
        <pc:sldMkLst>
          <pc:docMk/>
          <pc:sldMk cId="2280318792" sldId="270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2280318792" sldId="270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5:16:13.284" v="725" actId="2"/>
          <ac:spMkLst>
            <pc:docMk/>
            <pc:sldMk cId="2280318792" sldId="270"/>
            <ac:spMk id="3" creationId="{00000000-0000-0000-0000-000000000000}"/>
          </ac:spMkLst>
        </pc:spChg>
      </pc:sldChg>
      <pc:sldChg chg="modSp mod">
        <pc:chgData name="Bryan Burch" userId="50c9e55d-d8c7-4d96-814a-4d1cdbc22a87" providerId="ADAL" clId="{E48A8063-3CC0-460C-BBA1-9F6DC3FB2DB8}" dt="2022-01-15T02:56:09.972" v="14"/>
        <pc:sldMkLst>
          <pc:docMk/>
          <pc:sldMk cId="1522128883" sldId="271"/>
        </pc:sldMkLst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1522128883" sldId="271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2:56:09.972" v="14"/>
          <ac:spMkLst>
            <pc:docMk/>
            <pc:sldMk cId="1522128883" sldId="271"/>
            <ac:spMk id="3" creationId="{00000000-0000-0000-0000-000000000000}"/>
          </ac:spMkLst>
        </pc:spChg>
      </pc:sldChg>
      <pc:sldChg chg="modSp mod">
        <pc:chgData name="Bryan Burch" userId="50c9e55d-d8c7-4d96-814a-4d1cdbc22a87" providerId="ADAL" clId="{E48A8063-3CC0-460C-BBA1-9F6DC3FB2DB8}" dt="2022-01-15T05:07:36.110" v="687" actId="20577"/>
        <pc:sldMkLst>
          <pc:docMk/>
          <pc:sldMk cId="3919205682" sldId="272"/>
        </pc:sldMkLst>
        <pc:spChg chg="mod">
          <ac:chgData name="Bryan Burch" userId="50c9e55d-d8c7-4d96-814a-4d1cdbc22a87" providerId="ADAL" clId="{E48A8063-3CC0-460C-BBA1-9F6DC3FB2DB8}" dt="2022-01-15T04:47:48.145" v="350" actId="20577"/>
          <ac:spMkLst>
            <pc:docMk/>
            <pc:sldMk cId="3919205682" sldId="272"/>
            <ac:spMk id="2" creationId="{00000000-0000-0000-0000-000000000000}"/>
          </ac:spMkLst>
        </pc:spChg>
        <pc:spChg chg="mod">
          <ac:chgData name="Bryan Burch" userId="50c9e55d-d8c7-4d96-814a-4d1cdbc22a87" providerId="ADAL" clId="{E48A8063-3CC0-460C-BBA1-9F6DC3FB2DB8}" dt="2022-01-15T05:07:36.110" v="687" actId="20577"/>
          <ac:spMkLst>
            <pc:docMk/>
            <pc:sldMk cId="3919205682" sldId="272"/>
            <ac:spMk id="3" creationId="{00000000-0000-0000-0000-000000000000}"/>
          </ac:spMkLst>
        </pc:spChg>
      </pc:sldChg>
      <pc:sldChg chg="modSp mod">
        <pc:chgData name="Bryan Burch" userId="50c9e55d-d8c7-4d96-814a-4d1cdbc22a87" providerId="ADAL" clId="{E48A8063-3CC0-460C-BBA1-9F6DC3FB2DB8}" dt="2022-02-08T23:06:18.726" v="761" actId="20577"/>
        <pc:sldMkLst>
          <pc:docMk/>
          <pc:sldMk cId="1755931354" sldId="273"/>
        </pc:sldMkLst>
        <pc:spChg chg="mod">
          <ac:chgData name="Bryan Burch" userId="50c9e55d-d8c7-4d96-814a-4d1cdbc22a87" providerId="ADAL" clId="{E48A8063-3CC0-460C-BBA1-9F6DC3FB2DB8}" dt="2022-02-08T23:06:18.726" v="761" actId="20577"/>
          <ac:spMkLst>
            <pc:docMk/>
            <pc:sldMk cId="1755931354" sldId="273"/>
            <ac:spMk id="2" creationId="{00000000-0000-0000-0000-000000000000}"/>
          </ac:spMkLst>
        </pc:spChg>
      </pc:sldChg>
      <pc:sldChg chg="new del">
        <pc:chgData name="Bryan Burch" userId="50c9e55d-d8c7-4d96-814a-4d1cdbc22a87" providerId="ADAL" clId="{E48A8063-3CC0-460C-BBA1-9F6DC3FB2DB8}" dt="2022-01-15T04:18:27.601" v="163" actId="47"/>
        <pc:sldMkLst>
          <pc:docMk/>
          <pc:sldMk cId="127901841" sldId="274"/>
        </pc:sldMkLst>
      </pc:sldChg>
      <pc:sldChg chg="addSp delSp modSp new mod">
        <pc:chgData name="Bryan Burch" userId="50c9e55d-d8c7-4d96-814a-4d1cdbc22a87" providerId="ADAL" clId="{E48A8063-3CC0-460C-BBA1-9F6DC3FB2DB8}" dt="2022-01-15T04:22:30.942" v="176" actId="1076"/>
        <pc:sldMkLst>
          <pc:docMk/>
          <pc:sldMk cId="803752101" sldId="274"/>
        </pc:sldMkLst>
        <pc:picChg chg="add del mod">
          <ac:chgData name="Bryan Burch" userId="50c9e55d-d8c7-4d96-814a-4d1cdbc22a87" providerId="ADAL" clId="{E48A8063-3CC0-460C-BBA1-9F6DC3FB2DB8}" dt="2022-01-15T04:20:38.039" v="169" actId="478"/>
          <ac:picMkLst>
            <pc:docMk/>
            <pc:sldMk cId="803752101" sldId="274"/>
            <ac:picMk id="3" creationId="{8E509ADB-1A2F-4EFF-BEC9-A4D9027A9C73}"/>
          </ac:picMkLst>
        </pc:picChg>
        <pc:picChg chg="add del mod">
          <ac:chgData name="Bryan Burch" userId="50c9e55d-d8c7-4d96-814a-4d1cdbc22a87" providerId="ADAL" clId="{E48A8063-3CC0-460C-BBA1-9F6DC3FB2DB8}" dt="2022-01-15T04:21:03.319" v="173" actId="478"/>
          <ac:picMkLst>
            <pc:docMk/>
            <pc:sldMk cId="803752101" sldId="274"/>
            <ac:picMk id="5" creationId="{DB4448B0-FBBE-433A-8A69-6676852B228A}"/>
          </ac:picMkLst>
        </pc:picChg>
        <pc:picChg chg="add mod">
          <ac:chgData name="Bryan Burch" userId="50c9e55d-d8c7-4d96-814a-4d1cdbc22a87" providerId="ADAL" clId="{E48A8063-3CC0-460C-BBA1-9F6DC3FB2DB8}" dt="2022-01-15T04:22:30.942" v="176" actId="1076"/>
          <ac:picMkLst>
            <pc:docMk/>
            <pc:sldMk cId="803752101" sldId="274"/>
            <ac:picMk id="7" creationId="{F72387D8-C39C-4361-BDA6-AC88E4BC3E09}"/>
          </ac:picMkLst>
        </pc:picChg>
      </pc:sldChg>
      <pc:sldChg chg="addSp delSp modSp new mod ord modClrScheme chgLayout">
        <pc:chgData name="Bryan Burch" userId="50c9e55d-d8c7-4d96-814a-4d1cdbc22a87" providerId="ADAL" clId="{E48A8063-3CC0-460C-BBA1-9F6DC3FB2DB8}" dt="2022-01-15T05:16:14.132" v="726" actId="2"/>
        <pc:sldMkLst>
          <pc:docMk/>
          <pc:sldMk cId="1147570299" sldId="275"/>
        </pc:sldMkLst>
        <pc:spChg chg="del mod ord">
          <ac:chgData name="Bryan Burch" userId="50c9e55d-d8c7-4d96-814a-4d1cdbc22a87" providerId="ADAL" clId="{E48A8063-3CC0-460C-BBA1-9F6DC3FB2DB8}" dt="2022-01-15T04:48:35.302" v="353" actId="700"/>
          <ac:spMkLst>
            <pc:docMk/>
            <pc:sldMk cId="1147570299" sldId="275"/>
            <ac:spMk id="2" creationId="{92BDB092-0A8B-4FB8-9EFC-69C7BEFA079A}"/>
          </ac:spMkLst>
        </pc:spChg>
        <pc:spChg chg="add mod ord">
          <ac:chgData name="Bryan Burch" userId="50c9e55d-d8c7-4d96-814a-4d1cdbc22a87" providerId="ADAL" clId="{E48A8063-3CC0-460C-BBA1-9F6DC3FB2DB8}" dt="2022-01-15T05:10:55.924" v="689" actId="20577"/>
          <ac:spMkLst>
            <pc:docMk/>
            <pc:sldMk cId="1147570299" sldId="275"/>
            <ac:spMk id="3" creationId="{E596521F-7CA0-4515-98F1-7517534BB389}"/>
          </ac:spMkLst>
        </pc:spChg>
        <pc:spChg chg="add mod ord">
          <ac:chgData name="Bryan Burch" userId="50c9e55d-d8c7-4d96-814a-4d1cdbc22a87" providerId="ADAL" clId="{E48A8063-3CC0-460C-BBA1-9F6DC3FB2DB8}" dt="2022-01-15T05:16:14.132" v="726" actId="2"/>
          <ac:spMkLst>
            <pc:docMk/>
            <pc:sldMk cId="1147570299" sldId="275"/>
            <ac:spMk id="4" creationId="{9F434164-AA2E-411B-9E55-EE0AF1391A5F}"/>
          </ac:spMkLst>
        </pc:spChg>
      </pc:sldChg>
      <pc:sldChg chg="new del">
        <pc:chgData name="Bryan Burch" userId="50c9e55d-d8c7-4d96-814a-4d1cdbc22a87" providerId="ADAL" clId="{E48A8063-3CC0-460C-BBA1-9F6DC3FB2DB8}" dt="2022-01-15T04:55:41.079" v="645" actId="47"/>
        <pc:sldMkLst>
          <pc:docMk/>
          <pc:sldMk cId="321107285" sldId="276"/>
        </pc:sldMkLst>
      </pc:sldChg>
      <pc:sldChg chg="addSp delSp modSp new mod">
        <pc:chgData name="Bryan Burch" userId="50c9e55d-d8c7-4d96-814a-4d1cdbc22a87" providerId="ADAL" clId="{E48A8063-3CC0-460C-BBA1-9F6DC3FB2DB8}" dt="2022-01-15T04:59:40.405" v="657" actId="1076"/>
        <pc:sldMkLst>
          <pc:docMk/>
          <pc:sldMk cId="54844302" sldId="277"/>
        </pc:sldMkLst>
        <pc:picChg chg="add del mod">
          <ac:chgData name="Bryan Burch" userId="50c9e55d-d8c7-4d96-814a-4d1cdbc22a87" providerId="ADAL" clId="{E48A8063-3CC0-460C-BBA1-9F6DC3FB2DB8}" dt="2022-01-15T04:59:33.258" v="654" actId="478"/>
          <ac:picMkLst>
            <pc:docMk/>
            <pc:sldMk cId="54844302" sldId="277"/>
            <ac:picMk id="3" creationId="{BC350D4C-D51A-499D-A05C-74ECFEEAE05D}"/>
          </ac:picMkLst>
        </pc:picChg>
        <pc:picChg chg="add mod">
          <ac:chgData name="Bryan Burch" userId="50c9e55d-d8c7-4d96-814a-4d1cdbc22a87" providerId="ADAL" clId="{E48A8063-3CC0-460C-BBA1-9F6DC3FB2DB8}" dt="2022-01-15T04:59:40.405" v="657" actId="1076"/>
          <ac:picMkLst>
            <pc:docMk/>
            <pc:sldMk cId="54844302" sldId="277"/>
            <ac:picMk id="5" creationId="{54AB05CA-D882-4E91-8698-27CCB326C421}"/>
          </ac:picMkLst>
        </pc:picChg>
      </pc:sldChg>
      <pc:sldChg chg="addSp modSp new mod">
        <pc:chgData name="Bryan Burch" userId="50c9e55d-d8c7-4d96-814a-4d1cdbc22a87" providerId="ADAL" clId="{E48A8063-3CC0-460C-BBA1-9F6DC3FB2DB8}" dt="2022-01-15T04:59:03.345" v="653" actId="1076"/>
        <pc:sldMkLst>
          <pc:docMk/>
          <pc:sldMk cId="531864097" sldId="278"/>
        </pc:sldMkLst>
        <pc:picChg chg="add mod">
          <ac:chgData name="Bryan Burch" userId="50c9e55d-d8c7-4d96-814a-4d1cdbc22a87" providerId="ADAL" clId="{E48A8063-3CC0-460C-BBA1-9F6DC3FB2DB8}" dt="2022-01-15T04:59:03.345" v="653" actId="1076"/>
          <ac:picMkLst>
            <pc:docMk/>
            <pc:sldMk cId="531864097" sldId="278"/>
            <ac:picMk id="3" creationId="{18827CBF-3FFC-433F-8C00-68EA0C71AC0F}"/>
          </ac:picMkLst>
        </pc:picChg>
      </pc:sldChg>
    </pc:docChg>
  </pc:docChgLst>
  <pc:docChgLst>
    <pc:chgData name="Bryan Burch" userId="50c9e55d-d8c7-4d96-814a-4d1cdbc22a87" providerId="ADAL" clId="{DACC95F0-AF8F-44E1-9D8D-32924DFB32B1}"/>
    <pc:docChg chg="custSel modSld">
      <pc:chgData name="Bryan Burch" userId="50c9e55d-d8c7-4d96-814a-4d1cdbc22a87" providerId="ADAL" clId="{DACC95F0-AF8F-44E1-9D8D-32924DFB32B1}" dt="2022-09-10T15:17:06.742" v="40" actId="20577"/>
      <pc:docMkLst>
        <pc:docMk/>
      </pc:docMkLst>
      <pc:sldChg chg="modSp mod">
        <pc:chgData name="Bryan Burch" userId="50c9e55d-d8c7-4d96-814a-4d1cdbc22a87" providerId="ADAL" clId="{DACC95F0-AF8F-44E1-9D8D-32924DFB32B1}" dt="2022-09-10T15:16:42.999" v="30" actId="20577"/>
        <pc:sldMkLst>
          <pc:docMk/>
          <pc:sldMk cId="1728038209" sldId="256"/>
        </pc:sldMkLst>
        <pc:spChg chg="mod">
          <ac:chgData name="Bryan Burch" userId="50c9e55d-d8c7-4d96-814a-4d1cdbc22a87" providerId="ADAL" clId="{DACC95F0-AF8F-44E1-9D8D-32924DFB32B1}" dt="2022-09-10T15:16:42.999" v="30" actId="20577"/>
          <ac:spMkLst>
            <pc:docMk/>
            <pc:sldMk cId="1728038209" sldId="256"/>
            <ac:spMk id="2" creationId="{00000000-0000-0000-0000-000000000000}"/>
          </ac:spMkLst>
        </pc:spChg>
      </pc:sldChg>
      <pc:sldChg chg="modSp mod">
        <pc:chgData name="Bryan Burch" userId="50c9e55d-d8c7-4d96-814a-4d1cdbc22a87" providerId="ADAL" clId="{DACC95F0-AF8F-44E1-9D8D-32924DFB32B1}" dt="2022-09-10T15:17:06.742" v="40" actId="20577"/>
        <pc:sldMkLst>
          <pc:docMk/>
          <pc:sldMk cId="3999253697" sldId="258"/>
        </pc:sldMkLst>
        <pc:spChg chg="mod">
          <ac:chgData name="Bryan Burch" userId="50c9e55d-d8c7-4d96-814a-4d1cdbc22a87" providerId="ADAL" clId="{DACC95F0-AF8F-44E1-9D8D-32924DFB32B1}" dt="2022-09-10T15:17:06.742" v="40" actId="20577"/>
          <ac:spMkLst>
            <pc:docMk/>
            <pc:sldMk cId="3999253697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74754-45BD-42D7-813A-DE9028BED9F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10A07-1295-4703-A561-50178DE6D8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81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410A07-1295-4703-A561-50178DE6D8D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907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852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233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041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750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1943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02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90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71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074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21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87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435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97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9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39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FFDAD-1CE4-4B6C-A985-A2C2CF22AA5D}" type="datetimeFigureOut">
              <a:rPr lang="en-US" smtClean="0"/>
              <a:t>9/10/2022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81252E4-D5E0-40F4-BF15-8F021CC25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956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Campaign Treasury 101- Non-Federal</a:t>
            </a:r>
            <a:br>
              <a:rPr lang="en-US" b="1" dirty="0"/>
            </a:br>
            <a:r>
              <a:rPr lang="en-US" dirty="0"/>
              <a:t>September 10, 2022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Rebecca Klemin/Bryan Burch</a:t>
            </a:r>
          </a:p>
          <a:p>
            <a:r>
              <a:rPr lang="en-US" sz="1600" dirty="0"/>
              <a:t>Political Finance Solutions, Inc.</a:t>
            </a:r>
          </a:p>
        </p:txBody>
      </p:sp>
    </p:spTree>
    <p:extLst>
      <p:ext uri="{BB962C8B-B14F-4D97-AF65-F5344CB8AC3E}">
        <p14:creationId xmlns:p14="http://schemas.microsoft.com/office/powerpoint/2010/main" val="1728038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72387D8-C39C-4361-BDA6-AC88E4BC3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04800"/>
            <a:ext cx="7783383" cy="602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752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B – Loans Received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1" y="2133600"/>
            <a:ext cx="1981200" cy="3777622"/>
          </a:xfrm>
        </p:spPr>
        <p:txBody>
          <a:bodyPr/>
          <a:lstStyle/>
          <a:p>
            <a:r>
              <a:rPr lang="en-US" dirty="0"/>
              <a:t>Lender’s information</a:t>
            </a:r>
          </a:p>
          <a:p>
            <a:r>
              <a:rPr lang="en-US" dirty="0"/>
              <a:t>Amount received</a:t>
            </a:r>
          </a:p>
          <a:p>
            <a:r>
              <a:rPr lang="en-US" dirty="0"/>
              <a:t>Amount paid in period</a:t>
            </a:r>
          </a:p>
          <a:p>
            <a:r>
              <a:rPr lang="en-US" dirty="0"/>
              <a:t>Amount outstanding</a:t>
            </a:r>
          </a:p>
          <a:p>
            <a:r>
              <a:rPr lang="en-US" dirty="0"/>
              <a:t>Interest rate on loan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280CC9-2D5D-4602-8DE0-DFBAA4DA3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657" y="1916253"/>
            <a:ext cx="5976937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46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C – Non-Monetary Contributions Received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kinds treated exactly like monetary contributions</a:t>
            </a:r>
          </a:p>
          <a:p>
            <a:r>
              <a:rPr lang="en-US" dirty="0"/>
              <a:t>Fair Market Value of item</a:t>
            </a:r>
          </a:p>
          <a:p>
            <a:pPr lvl="1"/>
            <a:r>
              <a:rPr lang="en-US" dirty="0"/>
              <a:t>Services provided at no charge</a:t>
            </a:r>
          </a:p>
          <a:p>
            <a:pPr lvl="1"/>
            <a:r>
              <a:rPr lang="en-US" dirty="0"/>
              <a:t>Auction Items	</a:t>
            </a:r>
          </a:p>
          <a:p>
            <a:pPr lvl="1"/>
            <a:r>
              <a:rPr lang="en-US" dirty="0"/>
              <a:t>Donated Goods</a:t>
            </a:r>
          </a:p>
        </p:txBody>
      </p:sp>
    </p:spTree>
    <p:extLst>
      <p:ext uri="{BB962C8B-B14F-4D97-AF65-F5344CB8AC3E}">
        <p14:creationId xmlns:p14="http://schemas.microsoft.com/office/powerpoint/2010/main" val="405058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Schedule D – Expenditures Supporting/Opposing Candidates or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Date expenditure was made</a:t>
            </a:r>
          </a:p>
          <a:p>
            <a:r>
              <a:rPr lang="en-US" dirty="0"/>
              <a:t>Committee information, including district number or ballot measure</a:t>
            </a:r>
          </a:p>
          <a:p>
            <a:r>
              <a:rPr lang="en-US" dirty="0"/>
              <a:t>Support or Oppose</a:t>
            </a:r>
          </a:p>
        </p:txBody>
      </p:sp>
    </p:spTree>
    <p:extLst>
      <p:ext uri="{BB962C8B-B14F-4D97-AF65-F5344CB8AC3E}">
        <p14:creationId xmlns:p14="http://schemas.microsoft.com/office/powerpoint/2010/main" val="2356692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E – Payments Made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201" y="1981200"/>
            <a:ext cx="5829985" cy="1524000"/>
          </a:xfrm>
        </p:spPr>
        <p:txBody>
          <a:bodyPr/>
          <a:lstStyle/>
          <a:p>
            <a:r>
              <a:rPr lang="en-US" dirty="0"/>
              <a:t>All itemized payments </a:t>
            </a:r>
          </a:p>
          <a:p>
            <a:r>
              <a:rPr lang="en-US" dirty="0"/>
              <a:t>Must have FPPC code or description of expense</a:t>
            </a:r>
          </a:p>
        </p:txBody>
      </p:sp>
    </p:spTree>
    <p:extLst>
      <p:ext uri="{BB962C8B-B14F-4D97-AF65-F5344CB8AC3E}">
        <p14:creationId xmlns:p14="http://schemas.microsoft.com/office/powerpoint/2010/main" val="1702076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827CBF-3FFC-433F-8C00-68EA0C71A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49" y="152400"/>
            <a:ext cx="8061901" cy="627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64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F – Accrued Expenses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Itemized unpaid bills at close of period</a:t>
            </a:r>
          </a:p>
          <a:p>
            <a:r>
              <a:rPr lang="en-US" dirty="0"/>
              <a:t>Itemized bills paid from previous period</a:t>
            </a:r>
          </a:p>
        </p:txBody>
      </p:sp>
    </p:spTree>
    <p:extLst>
      <p:ext uri="{BB962C8B-B14F-4D97-AF65-F5344CB8AC3E}">
        <p14:creationId xmlns:p14="http://schemas.microsoft.com/office/powerpoint/2010/main" val="173293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G – Payments made by an Agent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Must provide subvendor information for any expense over $500 paid by a vendor</a:t>
            </a:r>
          </a:p>
          <a:p>
            <a:r>
              <a:rPr lang="en-US" dirty="0"/>
              <a:t>Must provide subvendor information for any credit card payments over $100</a:t>
            </a:r>
          </a:p>
          <a:p>
            <a:r>
              <a:rPr lang="en-US" dirty="0"/>
              <a:t>Includes reimbursements, campaign credit card payments, etc.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Payment made by campaign to Visa of $1,000 reported on Schedule E</a:t>
            </a:r>
          </a:p>
          <a:p>
            <a:pPr lvl="1"/>
            <a:r>
              <a:rPr lang="en-US" dirty="0"/>
              <a:t>Individual charges from statement reported on Schedule G</a:t>
            </a:r>
          </a:p>
        </p:txBody>
      </p:sp>
    </p:spTree>
    <p:extLst>
      <p:ext uri="{BB962C8B-B14F-4D97-AF65-F5344CB8AC3E}">
        <p14:creationId xmlns:p14="http://schemas.microsoft.com/office/powerpoint/2010/main" val="2280318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AB05CA-D882-4E91-8698-27CCB326C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7200"/>
            <a:ext cx="7865426" cy="618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4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H – Loans made to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loans made to another committee</a:t>
            </a:r>
          </a:p>
        </p:txBody>
      </p:sp>
    </p:spTree>
    <p:extLst>
      <p:ext uri="{BB962C8B-B14F-4D97-AF65-F5344CB8AC3E}">
        <p14:creationId xmlns:p14="http://schemas.microsoft.com/office/powerpoint/2010/main" val="1522128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File Form 501 before raising or spending</a:t>
            </a:r>
          </a:p>
          <a:p>
            <a:r>
              <a:rPr lang="en-US" dirty="0"/>
              <a:t>Open a bank account</a:t>
            </a:r>
          </a:p>
          <a:p>
            <a:r>
              <a:rPr lang="en-US" dirty="0"/>
              <a:t>File Form 410 with Secretary of State</a:t>
            </a:r>
          </a:p>
          <a:p>
            <a:pPr lvl="1"/>
            <a:r>
              <a:rPr lang="en-US" sz="1800" dirty="0"/>
              <a:t>Less than $2,000 Unqualified</a:t>
            </a:r>
          </a:p>
          <a:p>
            <a:pPr lvl="1"/>
            <a:r>
              <a:rPr lang="en-US" sz="1800" dirty="0"/>
              <a:t>More than $2,000 Qualified</a:t>
            </a:r>
          </a:p>
          <a:p>
            <a:r>
              <a:rPr lang="en-US" dirty="0"/>
              <a:t>Within 10 days of raising or spending $2,000</a:t>
            </a:r>
          </a:p>
          <a:p>
            <a:r>
              <a:rPr lang="en-US" dirty="0"/>
              <a:t>Create a donate page</a:t>
            </a:r>
          </a:p>
          <a:p>
            <a:pPr lvl="1"/>
            <a:r>
              <a:rPr lang="en-US" dirty="0"/>
              <a:t>eFundraising Connections, Anedot</a:t>
            </a:r>
          </a:p>
        </p:txBody>
      </p:sp>
    </p:spTree>
    <p:extLst>
      <p:ext uri="{BB962C8B-B14F-4D97-AF65-F5344CB8AC3E}">
        <p14:creationId xmlns:p14="http://schemas.microsoft.com/office/powerpoint/2010/main" val="2747400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I – Misc. Increases to Cash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 received not defined as contributions:</a:t>
            </a:r>
          </a:p>
          <a:p>
            <a:pPr lvl="1"/>
            <a:r>
              <a:rPr lang="en-US" dirty="0"/>
              <a:t>Interest earned 		</a:t>
            </a:r>
          </a:p>
          <a:p>
            <a:pPr lvl="1"/>
            <a:r>
              <a:rPr lang="en-US" dirty="0"/>
              <a:t>Sale of campaign property</a:t>
            </a:r>
          </a:p>
          <a:p>
            <a:pPr lvl="1"/>
            <a:r>
              <a:rPr lang="en-US" dirty="0"/>
              <a:t>Refunds	</a:t>
            </a:r>
          </a:p>
          <a:p>
            <a:pPr lvl="1"/>
            <a:r>
              <a:rPr lang="en-US" dirty="0"/>
              <a:t>Payment of Auction Items</a:t>
            </a:r>
          </a:p>
        </p:txBody>
      </p:sp>
    </p:spTree>
    <p:extLst>
      <p:ext uri="{BB962C8B-B14F-4D97-AF65-F5344CB8AC3E}">
        <p14:creationId xmlns:p14="http://schemas.microsoft.com/office/powerpoint/2010/main" val="3919205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596521F-7CA0-4515-98F1-7517534BB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Be Aware of: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34164-AA2E-411B-9E55-EE0AF1391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</a:t>
            </a:r>
          </a:p>
          <a:p>
            <a:r>
              <a:rPr lang="en-US" dirty="0"/>
              <a:t>Spending Personal Funds</a:t>
            </a:r>
          </a:p>
          <a:p>
            <a:r>
              <a:rPr lang="en-US" dirty="0"/>
              <a:t>Charges on Your Credit Card</a:t>
            </a:r>
          </a:p>
          <a:p>
            <a:r>
              <a:rPr lang="en-US" dirty="0"/>
              <a:t>PO Boxes</a:t>
            </a:r>
          </a:p>
          <a:p>
            <a:r>
              <a:rPr lang="en-US" dirty="0"/>
              <a:t>Ignoring Your Donors</a:t>
            </a:r>
          </a:p>
          <a:p>
            <a:r>
              <a:rPr lang="en-US" dirty="0"/>
              <a:t>Paypal and Apple Pay</a:t>
            </a:r>
          </a:p>
          <a:p>
            <a:r>
              <a:rPr lang="en-US" dirty="0"/>
              <a:t>Thinking you can do this on your own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570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382536"/>
          </a:xfrm>
        </p:spPr>
        <p:txBody>
          <a:bodyPr>
            <a:normAutofit/>
          </a:bodyPr>
          <a:lstStyle/>
          <a:p>
            <a:pPr algn="ctr"/>
            <a:r>
              <a:rPr lang="en-US" sz="3100" b="1" dirty="0"/>
              <a:t>Please contact me with any questions!</a:t>
            </a:r>
            <a:br>
              <a:rPr lang="en-US" sz="3100" b="1" dirty="0"/>
            </a:br>
            <a:br>
              <a:rPr lang="en-US" sz="3100" dirty="0"/>
            </a:br>
            <a:r>
              <a:rPr lang="en-US" sz="2700" dirty="0"/>
              <a:t>Rebecca Klemin/Bryan Burch</a:t>
            </a:r>
            <a:br>
              <a:rPr lang="en-US" sz="2700" dirty="0"/>
            </a:br>
            <a:r>
              <a:rPr lang="en-US" sz="2700" dirty="0"/>
              <a:t>Political Finance Solutions, Inc.</a:t>
            </a:r>
            <a:br>
              <a:rPr lang="en-US" sz="2700" dirty="0"/>
            </a:br>
            <a:r>
              <a:rPr lang="en-US" sz="2700" dirty="0"/>
              <a:t>916.476.6926</a:t>
            </a:r>
            <a:br>
              <a:rPr lang="en-US" sz="2700" dirty="0"/>
            </a:br>
            <a:br>
              <a:rPr lang="en-US" sz="2700" dirty="0"/>
            </a:br>
            <a:r>
              <a:rPr lang="en-US" sz="2700" dirty="0"/>
              <a:t>www.politicalfinancesolutions.com</a:t>
            </a:r>
          </a:p>
        </p:txBody>
      </p:sp>
    </p:spTree>
    <p:extLst>
      <p:ext uri="{BB962C8B-B14F-4D97-AF65-F5344CB8AC3E}">
        <p14:creationId xmlns:p14="http://schemas.microsoft.com/office/powerpoint/2010/main" val="175593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Raising Money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Contribution Limits (per election):	</a:t>
            </a:r>
          </a:p>
          <a:p>
            <a:pPr lvl="1"/>
            <a:r>
              <a:rPr lang="en-US" dirty="0"/>
              <a:t>Check Local Jurisdiction for Specified Limits – AB 571</a:t>
            </a:r>
          </a:p>
          <a:p>
            <a:pPr lvl="1"/>
            <a:r>
              <a:rPr lang="en-US" dirty="0"/>
              <a:t>CA State Limits &amp; Districts with no local ordinance:</a:t>
            </a:r>
          </a:p>
          <a:p>
            <a:pPr lvl="2"/>
            <a:r>
              <a:rPr lang="en-US" dirty="0"/>
              <a:t>$4,900 from Individual, Corporation, PAC</a:t>
            </a:r>
          </a:p>
          <a:p>
            <a:pPr lvl="2"/>
            <a:r>
              <a:rPr lang="en-US" dirty="0"/>
              <a:t>$9,700 from Small Contributor Committee</a:t>
            </a:r>
          </a:p>
          <a:p>
            <a:pPr lvl="2"/>
            <a:r>
              <a:rPr lang="en-US" dirty="0"/>
              <a:t>Unlimited from Political Party</a:t>
            </a:r>
          </a:p>
          <a:p>
            <a:r>
              <a:rPr lang="en-US" dirty="0"/>
              <a:t>Collect Name, Occupation/Employer, Physical Address (no PO Boxes) and FPPC Number (if a registered committee)</a:t>
            </a:r>
          </a:p>
          <a:p>
            <a:r>
              <a:rPr lang="en-US" dirty="0"/>
              <a:t>Any contribution over $100 must be itemized</a:t>
            </a:r>
          </a:p>
          <a:p>
            <a:r>
              <a:rPr lang="en-US" dirty="0"/>
              <a:t>LLC contributions must include Authorized Agent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5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>
            <a:normAutofit/>
          </a:bodyPr>
          <a:lstStyle/>
          <a:p>
            <a:r>
              <a:rPr lang="en-US" dirty="0"/>
              <a:t>Reports and Electronic Filing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1200"/>
            <a:ext cx="6777317" cy="4114800"/>
          </a:xfrm>
        </p:spPr>
        <p:txBody>
          <a:bodyPr>
            <a:normAutofit fontScale="55000" lnSpcReduction="20000"/>
          </a:bodyPr>
          <a:lstStyle/>
          <a:p>
            <a:r>
              <a:rPr lang="en-US" sz="2600" dirty="0"/>
              <a:t>File all campaign reports according to FPPC calendar</a:t>
            </a:r>
          </a:p>
          <a:p>
            <a:r>
              <a:rPr lang="en-US" sz="2600" dirty="0"/>
              <a:t>Electronic filing may be required; check local jurisdiction for e-filing requirements</a:t>
            </a:r>
          </a:p>
          <a:p>
            <a:r>
              <a:rPr lang="en-US" sz="2600" dirty="0"/>
              <a:t>Recommend purchasing electronic software for E-filing and donor record database (I.E. Netfile, IS Political, etc)</a:t>
            </a:r>
          </a:p>
          <a:p>
            <a:r>
              <a:rPr lang="en-US" sz="2600" dirty="0"/>
              <a:t>Original paper filing (if required) must have candidate and treasurer original signatures and is filed with the SOS/City Clerk</a:t>
            </a:r>
          </a:p>
          <a:p>
            <a:r>
              <a:rPr lang="en-US" sz="2600" dirty="0"/>
              <a:t>If a paper filer – original report plus a copy to SOS/City Clerk</a:t>
            </a:r>
          </a:p>
          <a:p>
            <a:r>
              <a:rPr lang="en-US" sz="2600" dirty="0"/>
              <a:t>Normally reports are due:</a:t>
            </a:r>
          </a:p>
          <a:p>
            <a:pPr lvl="1"/>
            <a:r>
              <a:rPr lang="en-US" sz="2600" dirty="0"/>
              <a:t>July 31</a:t>
            </a:r>
            <a:r>
              <a:rPr lang="en-US" sz="2600" baseline="30000" dirty="0"/>
              <a:t>st</a:t>
            </a:r>
            <a:r>
              <a:rPr lang="en-US" sz="2600" dirty="0"/>
              <a:t> (period covers 1/1-6/30)</a:t>
            </a:r>
          </a:p>
          <a:p>
            <a:pPr lvl="1"/>
            <a:r>
              <a:rPr lang="en-US" sz="2600" dirty="0"/>
              <a:t>January 31</a:t>
            </a:r>
            <a:r>
              <a:rPr lang="en-US" sz="2600" baseline="30000" dirty="0"/>
              <a:t>st</a:t>
            </a:r>
            <a:r>
              <a:rPr lang="en-US" sz="2600" dirty="0"/>
              <a:t> (period covers 7/1-12/31)</a:t>
            </a:r>
          </a:p>
          <a:p>
            <a:pPr lvl="1"/>
            <a:r>
              <a:rPr lang="en-US" sz="2600" dirty="0"/>
              <a:t>Primary Pre-Election Reports (April &amp; May)</a:t>
            </a:r>
          </a:p>
          <a:p>
            <a:pPr lvl="1"/>
            <a:r>
              <a:rPr lang="en-US" sz="2600" dirty="0"/>
              <a:t>General Pre-Election Reports (September &amp; October)</a:t>
            </a:r>
          </a:p>
          <a:p>
            <a:pPr lvl="1"/>
            <a:r>
              <a:rPr lang="en-US" sz="2600" dirty="0"/>
              <a:t>24-hour reports of any contribution over $1,000 within 90 days of election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078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communications asking for money must include a disclaimer stating who paid for the piece</a:t>
            </a:r>
          </a:p>
          <a:p>
            <a:r>
              <a:rPr lang="en-US" dirty="0"/>
              <a:t>Similar size and font (no less than 6-point font in contrasting color)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21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Basics of a Form 460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Cover page</a:t>
            </a:r>
          </a:p>
          <a:p>
            <a:r>
              <a:rPr lang="en-US" dirty="0"/>
              <a:t>Summary page</a:t>
            </a:r>
          </a:p>
          <a:p>
            <a:r>
              <a:rPr lang="en-US" dirty="0"/>
              <a:t>Schedule A – Monetary Contributions Received</a:t>
            </a:r>
          </a:p>
          <a:p>
            <a:r>
              <a:rPr lang="en-US" dirty="0"/>
              <a:t>Schedule B – Loans Received</a:t>
            </a:r>
          </a:p>
          <a:p>
            <a:r>
              <a:rPr lang="en-US" dirty="0"/>
              <a:t>Schedule C – Non-monetary Contributions Received</a:t>
            </a:r>
          </a:p>
          <a:p>
            <a:r>
              <a:rPr lang="en-US" dirty="0"/>
              <a:t>Schedule D – Expenditures Supporting/Opposing Other Candidates</a:t>
            </a:r>
          </a:p>
          <a:p>
            <a:r>
              <a:rPr lang="en-US" dirty="0"/>
              <a:t>Schedule E – Payments Made</a:t>
            </a:r>
          </a:p>
          <a:p>
            <a:r>
              <a:rPr lang="en-US" dirty="0"/>
              <a:t>Schedule F – Accrued Expenses</a:t>
            </a:r>
          </a:p>
          <a:p>
            <a:r>
              <a:rPr lang="en-US" dirty="0"/>
              <a:t>Schedule G – Payments made by an Agent</a:t>
            </a:r>
          </a:p>
          <a:p>
            <a:r>
              <a:rPr lang="en-US" dirty="0"/>
              <a:t>Schedule H – Loans Made to Others</a:t>
            </a:r>
          </a:p>
          <a:p>
            <a:r>
              <a:rPr lang="en-US" dirty="0"/>
              <a:t>Schedule I – Miscellaneous Increases to Cash</a:t>
            </a:r>
          </a:p>
        </p:txBody>
      </p:sp>
    </p:spTree>
    <p:extLst>
      <p:ext uri="{BB962C8B-B14F-4D97-AF65-F5344CB8AC3E}">
        <p14:creationId xmlns:p14="http://schemas.microsoft.com/office/powerpoint/2010/main" val="4074962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01982"/>
            <a:ext cx="2172385" cy="3777622"/>
          </a:xfrm>
        </p:spPr>
        <p:txBody>
          <a:bodyPr/>
          <a:lstStyle/>
          <a:p>
            <a:r>
              <a:rPr lang="en-US" dirty="0"/>
              <a:t>Includes committee information</a:t>
            </a:r>
          </a:p>
          <a:p>
            <a:r>
              <a:rPr lang="en-US" dirty="0"/>
              <a:t>Type of statement</a:t>
            </a:r>
          </a:p>
          <a:p>
            <a:r>
              <a:rPr lang="en-US" dirty="0"/>
              <a:t>Period statement covers</a:t>
            </a:r>
          </a:p>
          <a:p>
            <a:r>
              <a:rPr lang="en-US" dirty="0"/>
              <a:t>Signatures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53801F-71E3-44DD-9C07-217AD3618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901" y="1901982"/>
            <a:ext cx="5876621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80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2553385" cy="3777622"/>
          </a:xfrm>
        </p:spPr>
        <p:txBody>
          <a:bodyPr/>
          <a:lstStyle/>
          <a:p>
            <a:r>
              <a:rPr lang="en-US" dirty="0"/>
              <a:t>Contributions Received</a:t>
            </a:r>
          </a:p>
          <a:p>
            <a:r>
              <a:rPr lang="en-US" dirty="0"/>
              <a:t>Expenditures Made</a:t>
            </a:r>
          </a:p>
          <a:p>
            <a:r>
              <a:rPr lang="en-US" dirty="0"/>
              <a:t>Current Cash Statement</a:t>
            </a:r>
          </a:p>
          <a:p>
            <a:r>
              <a:rPr lang="en-US" dirty="0"/>
              <a:t>Outstanding Debt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B683F7-9B64-4505-A499-3DD26F13FD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1752600"/>
            <a:ext cx="5494225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500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A – Monetary Contributions Received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itemized contributions from period</a:t>
            </a:r>
          </a:p>
          <a:p>
            <a:r>
              <a:rPr lang="en-US" dirty="0"/>
              <a:t>Contributor information</a:t>
            </a:r>
          </a:p>
          <a:p>
            <a:r>
              <a:rPr lang="en-US" dirty="0"/>
              <a:t>Date received</a:t>
            </a:r>
          </a:p>
          <a:p>
            <a:r>
              <a:rPr lang="en-US" dirty="0"/>
              <a:t>Cumulative Year-to-Date information</a:t>
            </a:r>
          </a:p>
          <a:p>
            <a:r>
              <a:rPr lang="en-US" dirty="0"/>
              <a:t>Amount of unitemized contributions</a:t>
            </a:r>
          </a:p>
        </p:txBody>
      </p:sp>
    </p:spTree>
    <p:extLst>
      <p:ext uri="{BB962C8B-B14F-4D97-AF65-F5344CB8AC3E}">
        <p14:creationId xmlns:p14="http://schemas.microsoft.com/office/powerpoint/2010/main" val="294412216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8B02FEEB0D574D8CADC29A54FCB9D9" ma:contentTypeVersion="13" ma:contentTypeDescription="Create a new document." ma:contentTypeScope="" ma:versionID="893b72abbdcdd83f299db95d599afedd">
  <xsd:schema xmlns:xsd="http://www.w3.org/2001/XMLSchema" xmlns:xs="http://www.w3.org/2001/XMLSchema" xmlns:p="http://schemas.microsoft.com/office/2006/metadata/properties" xmlns:ns3="b1c4ddc5-48d6-4e37-addd-e3633b4fe49a" xmlns:ns4="4a9826f4-bc41-4010-9c53-b2237f9426ce" targetNamespace="http://schemas.microsoft.com/office/2006/metadata/properties" ma:root="true" ma:fieldsID="a0655fc5023a51606b97b3705f9ca13f" ns3:_="" ns4:_="">
    <xsd:import namespace="b1c4ddc5-48d6-4e37-addd-e3633b4fe49a"/>
    <xsd:import namespace="4a9826f4-bc41-4010-9c53-b2237f9426c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4ddc5-48d6-4e37-addd-e3633b4fe49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9826f4-bc41-4010-9c53-b2237f9426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2FA767-FB9D-46CC-A6E2-85585F9FA7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C4DB52-3015-42BC-B0A6-CBE4EB8B04C4}">
  <ds:schemaRefs>
    <ds:schemaRef ds:uri="http://purl.org/dc/elements/1.1/"/>
    <ds:schemaRef ds:uri="http://schemas.microsoft.com/office/2006/metadata/properties"/>
    <ds:schemaRef ds:uri="b1c4ddc5-48d6-4e37-addd-e3633b4fe49a"/>
    <ds:schemaRef ds:uri="http://purl.org/dc/terms/"/>
    <ds:schemaRef ds:uri="http://schemas.microsoft.com/office/2006/documentManagement/types"/>
    <ds:schemaRef ds:uri="4a9826f4-bc41-4010-9c53-b2237f9426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5F44D10-8474-46BC-A782-FC868430B7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c4ddc5-48d6-4e37-addd-e3633b4fe49a"/>
    <ds:schemaRef ds:uri="4a9826f4-bc41-4010-9c53-b2237f9426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719</TotalTime>
  <Words>703</Words>
  <Application>Microsoft Office PowerPoint</Application>
  <PresentationFormat>On-screen Show (4:3)</PresentationFormat>
  <Paragraphs>113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Century Gothic</vt:lpstr>
      <vt:lpstr>Wingdings 3</vt:lpstr>
      <vt:lpstr>Wisp</vt:lpstr>
      <vt:lpstr>Campaign Treasury 101- Non-Federal September 10, 2022</vt:lpstr>
      <vt:lpstr>Getting Started</vt:lpstr>
      <vt:lpstr>Raising Money</vt:lpstr>
      <vt:lpstr>Reports and Electronic Filing</vt:lpstr>
      <vt:lpstr>Disclaimers</vt:lpstr>
      <vt:lpstr>Basics of a Form 460</vt:lpstr>
      <vt:lpstr>Cover Page</vt:lpstr>
      <vt:lpstr>Summary Page</vt:lpstr>
      <vt:lpstr>Schedule A – Monetary Contributions Received</vt:lpstr>
      <vt:lpstr>PowerPoint Presentation</vt:lpstr>
      <vt:lpstr>Schedule B – Loans Received</vt:lpstr>
      <vt:lpstr>Schedule C – Non-Monetary Contributions Received</vt:lpstr>
      <vt:lpstr>Schedule D – Expenditures Supporting/Opposing Candidates or Measures</vt:lpstr>
      <vt:lpstr>Schedule E – Payments Made</vt:lpstr>
      <vt:lpstr>PowerPoint Presentation</vt:lpstr>
      <vt:lpstr>Schedule F – Accrued Expenses</vt:lpstr>
      <vt:lpstr>Schedule G – Payments made by an Agent</vt:lpstr>
      <vt:lpstr>PowerPoint Presentation</vt:lpstr>
      <vt:lpstr>Schedule H – Loans made to Others</vt:lpstr>
      <vt:lpstr>Schedule I – Misc. Increases to Cash</vt:lpstr>
      <vt:lpstr>Things To Be Aware of:</vt:lpstr>
      <vt:lpstr>Please contact me with any questions!  Rebecca Klemin/Bryan Burch Political Finance Solutions, Inc. 916.476.6926  www.politicalfinancesolutions.com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Campaign Treasury Basics April 6, 2013</dc:title>
  <dc:creator>Becca</dc:creator>
  <cp:lastModifiedBy>Bryan Burch</cp:lastModifiedBy>
  <cp:revision>22</cp:revision>
  <dcterms:created xsi:type="dcterms:W3CDTF">2013-04-01T16:07:02Z</dcterms:created>
  <dcterms:modified xsi:type="dcterms:W3CDTF">2022-09-10T15:17:10Z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0x010100B98B02FEEB0D574D8CADC29A54FCB9D9</vt:lpwstr>
  </property>
</Properties>
</file>